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1pPr>
            <a:lvl2pPr marL="0" indent="4572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2pPr>
            <a:lvl3pPr marL="0" indent="9144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3pPr>
            <a:lvl4pPr marL="0" indent="13716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4pPr>
            <a:lvl5pPr marL="0" indent="182880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platzhalt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platzhalter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Bildplatzhalt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el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Softwarearchitektur - Projekt</a:t>
            </a:r>
          </a:p>
        </p:txBody>
      </p:sp>
      <p:sp>
        <p:nvSpPr>
          <p:cNvPr id="95" name="Untertitel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Gruppe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177" t="12434" r="66941" b="11110"/>
          <a:stretch>
            <a:fillRect/>
          </a:stretch>
        </p:blipFill>
        <p:spPr>
          <a:xfrm>
            <a:off x="3717131" y="219868"/>
            <a:ext cx="4757843" cy="6418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296" t="12228" r="64978" b="12228"/>
          <a:stretch>
            <a:fillRect/>
          </a:stretch>
        </p:blipFill>
        <p:spPr>
          <a:xfrm>
            <a:off x="3453407" y="99417"/>
            <a:ext cx="5285049" cy="6659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439" t="12228" r="75370" b="12228"/>
          <a:stretch>
            <a:fillRect/>
          </a:stretch>
        </p:blipFill>
        <p:spPr>
          <a:xfrm>
            <a:off x="4369990" y="266501"/>
            <a:ext cx="3451948" cy="6325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409" t="13008" r="68312" b="11817"/>
          <a:stretch>
            <a:fillRect/>
          </a:stretch>
        </p:blipFill>
        <p:spPr>
          <a:xfrm>
            <a:off x="3842543" y="281781"/>
            <a:ext cx="4506942" cy="6294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1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Flüge erstellen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489" t="12424" r="57366" b="12424"/>
          <a:stretch>
            <a:fillRect/>
          </a:stretch>
        </p:blipFill>
        <p:spPr>
          <a:xfrm>
            <a:off x="3041848" y="291107"/>
            <a:ext cx="6108352" cy="6275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115" t="12225" r="59948" b="44523"/>
          <a:stretch>
            <a:fillRect/>
          </a:stretch>
        </p:blipFill>
        <p:spPr>
          <a:xfrm>
            <a:off x="1641078" y="645318"/>
            <a:ext cx="8909677" cy="5567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156" t="13097" r="52533" b="11817"/>
          <a:stretch>
            <a:fillRect/>
          </a:stretch>
        </p:blipFill>
        <p:spPr>
          <a:xfrm>
            <a:off x="2640409" y="277217"/>
            <a:ext cx="6911232" cy="6303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el 1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E-Mail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198" t="12563" r="68303" b="37043"/>
          <a:stretch>
            <a:fillRect/>
          </a:stretch>
        </p:blipFill>
        <p:spPr>
          <a:xfrm>
            <a:off x="2678509" y="252610"/>
            <a:ext cx="6834784" cy="6352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el 1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Backend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205" t="12544" r="66640" b="30186"/>
          <a:stretch>
            <a:fillRect/>
          </a:stretch>
        </p:blipFill>
        <p:spPr>
          <a:xfrm>
            <a:off x="2850753" y="177601"/>
            <a:ext cx="6490563" cy="6502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228" t="12433" r="68279" b="36916"/>
          <a:stretch>
            <a:fillRect/>
          </a:stretch>
        </p:blipFill>
        <p:spPr>
          <a:xfrm>
            <a:off x="2746970" y="299839"/>
            <a:ext cx="6697945" cy="6258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el 1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Kalender mit Dienstplan und Urlaub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158" t="16407" r="53119" b="20003"/>
          <a:stretch>
            <a:fillRect/>
          </a:stretch>
        </p:blipFill>
        <p:spPr>
          <a:xfrm>
            <a:off x="2092721" y="297259"/>
            <a:ext cx="8006513" cy="6263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210" t="16381" r="52738" b="21234"/>
          <a:stretch>
            <a:fillRect/>
          </a:stretch>
        </p:blipFill>
        <p:spPr>
          <a:xfrm>
            <a:off x="1965324" y="281384"/>
            <a:ext cx="8261209" cy="6295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399" t="11817" r="41316" b="23427"/>
          <a:stretch>
            <a:fillRect/>
          </a:stretch>
        </p:blipFill>
        <p:spPr>
          <a:xfrm>
            <a:off x="1206301" y="319881"/>
            <a:ext cx="9779326" cy="6218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el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6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108" t="12227" r="63619" b="13851"/>
          <a:stretch>
            <a:fillRect/>
          </a:stretch>
        </p:blipFill>
        <p:spPr>
          <a:xfrm>
            <a:off x="3354585" y="197048"/>
            <a:ext cx="5482876" cy="6463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2508" t="13377" r="52508" b="11691"/>
          <a:stretch>
            <a:fillRect/>
          </a:stretch>
        </p:blipFill>
        <p:spPr>
          <a:xfrm>
            <a:off x="2721768" y="267295"/>
            <a:ext cx="6748620" cy="6323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el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1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196" t="12433" r="40882" b="28559"/>
          <a:stretch>
            <a:fillRect/>
          </a:stretch>
        </p:blipFill>
        <p:spPr>
          <a:xfrm>
            <a:off x="1232495" y="641945"/>
            <a:ext cx="9727151" cy="5574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el 1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Frontend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el 1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Userrollen erstellen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8600" y="1461285"/>
            <a:ext cx="5047826" cy="5334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nhaltsplatzhalter 4" descr="Inhaltsplatzhalter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22" y="168676"/>
            <a:ext cx="2610923" cy="6627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nhaltsplatzhalter 4" descr="Inhaltsplatzhalter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4406" y="1461283"/>
            <a:ext cx="4227834" cy="5334568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feld 2"/>
          <p:cNvSpPr txBox="1"/>
          <p:nvPr/>
        </p:nvSpPr>
        <p:spPr>
          <a:xfrm>
            <a:off x="3970814" y="916150"/>
            <a:ext cx="183501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xhtml-file</a:t>
            </a:r>
          </a:p>
        </p:txBody>
      </p:sp>
      <p:sp>
        <p:nvSpPr>
          <p:cNvPr id="159" name="Textfeld 6"/>
          <p:cNvSpPr txBox="1"/>
          <p:nvPr/>
        </p:nvSpPr>
        <p:spPr>
          <a:xfrm>
            <a:off x="9027917" y="916152"/>
            <a:ext cx="116919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css-file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307" t="12228" r="46092" b="12228"/>
          <a:stretch>
            <a:fillRect/>
          </a:stretch>
        </p:blipFill>
        <p:spPr>
          <a:xfrm>
            <a:off x="2076846" y="182165"/>
            <a:ext cx="8038223" cy="6493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300" t="12055" r="31706" b="11130"/>
          <a:stretch>
            <a:fillRect/>
          </a:stretch>
        </p:blipFill>
        <p:spPr>
          <a:xfrm>
            <a:off x="960834" y="117078"/>
            <a:ext cx="10270172" cy="66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195" t="12626" r="34035" b="12442"/>
          <a:stretch>
            <a:fillRect/>
          </a:stretch>
        </p:blipFill>
        <p:spPr>
          <a:xfrm>
            <a:off x="1132056" y="198660"/>
            <a:ext cx="9927888" cy="6460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163" t="12273" r="32733" b="11124"/>
          <a:stretch>
            <a:fillRect/>
          </a:stretch>
        </p:blipFill>
        <p:spPr>
          <a:xfrm>
            <a:off x="1014856" y="116999"/>
            <a:ext cx="10162288" cy="662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237" t="12896" r="70892" b="11596"/>
          <a:stretch>
            <a:fillRect/>
          </a:stretch>
        </p:blipFill>
        <p:spPr>
          <a:xfrm>
            <a:off x="3928665" y="126206"/>
            <a:ext cx="4334496" cy="6605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B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nhaltsplatzhalter 4" descr="Inhaltsplatzhalter 4"/>
          <p:cNvPicPr>
            <a:picLocks noChangeAspect="1"/>
          </p:cNvPicPr>
          <p:nvPr/>
        </p:nvPicPr>
        <p:blipFill>
          <a:blip r:embed="rId2">
            <a:extLst/>
          </a:blip>
          <a:srcRect l="1208" t="11816" r="38344" b="25668"/>
          <a:stretch>
            <a:fillRect/>
          </a:stretch>
        </p:blipFill>
        <p:spPr>
          <a:xfrm>
            <a:off x="857845" y="381595"/>
            <a:ext cx="10476250" cy="6094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